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1AF9-49CB-D797-3A43-225C1CA8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DDD64-DAB2-0848-200F-D13E3AFE6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CFE73-681C-62FD-CB70-73ED6BC9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2314C-82CE-1D78-7C97-D61AD9CD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9C5B-3632-5A3E-B2E9-2289528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9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021F-CE9F-BE8A-394A-C74E6851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9AD1A-0C68-5B26-52AE-89987861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4908C-9EA1-19BE-1E39-BE26CC1B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2AEB-AB93-5322-66A7-399FF87C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57F0-461C-5E81-67F2-A2E7706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6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03BE0-DB7D-A874-62EC-3D35B23BA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A3B68-EF9D-0153-C366-40D4F0A8F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DCA4-7860-6F3B-61BB-0590697D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095A-88E5-B70E-91CC-2FDA510D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D227C-574D-A1A4-E350-A5A165C2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4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3800-DA12-6F45-A295-D8A99FF2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9C381-4EF4-598C-B95F-C2F7ABD0A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C9FD-3EDF-5C86-19DD-DD38BB7E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2D21F-F112-9FA8-7AB8-FE694BB2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F9E41-776D-9F9D-3876-D6F67F1A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0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4E7A-B106-DA73-953E-C47D1C31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438C3-C7D1-44E3-CDA0-8D3B449A2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10A2E-33E1-AB01-5EDB-80058651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ADCC8-CCE9-5060-8E92-DE8A2278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07ADC-A84F-7509-BFCE-DD571FC4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8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8176-17C4-F822-9D9F-B1855476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EA26-BC7A-72A9-31E6-51A892F6F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92B97-B19E-E41E-E0DD-3C5DBEC0B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3C2F6-7645-8C76-7E96-3E1C858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6E7A3-C892-F5F4-484B-8DBB2AAE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40F00-3EC3-4A8B-DFDB-C408C199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6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9EBC-9B54-8294-D8BB-F57006BF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DF1EF-8780-FD49-A784-548C89480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1AB1F-0B30-B5A9-C9F2-1375268E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D7F58-49A9-707B-68F5-362E71C77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869E0-A176-294C-7D76-B60499524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E36D7F-94B2-C5F6-7DFC-80506050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31416-AFE4-6402-6C7C-B70FE98A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FDF16-E874-95E7-9DC6-13BA5D5E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03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DEEF-A6CD-2CB1-C2E5-CCE87375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93947-3AF8-9A20-F283-85E9189B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B8B7D-2AE0-A6B0-6DD9-3902A4C4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3CEA3-EC97-034B-1162-06ACD06B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6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44355-3A56-E946-F2CF-3897B4D6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E4D5A-78AD-88B8-8281-27168E2C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9F246-8D20-C1ED-7D84-81BD50DB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6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4955-1FD8-460A-026B-5FABCDEC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70DB-F0F9-2F0A-0429-CB448B7B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33B78-E521-BAD2-A624-DADFFFC5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D4FF0-571A-F164-387F-20CE7AF5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CDF51-2F2F-950E-499B-1C4909F8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222FA-53B9-704F-2D43-EFDE7BAB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9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723F-E66C-C4D3-F9A2-74C585F2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5078D-7E17-D90F-F515-D777A7A43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7367F-EC1B-2EF8-6E0B-DA1252832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4AEEE-FDF5-D901-D1F9-359DE331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170B4-4E11-2078-E880-9903ED01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28AF-C061-1E63-5435-4B97F511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98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323DC-6292-181C-479D-B053E35D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5FB07-CE5A-40A9-5C64-020120F8E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2E983-03D5-C79D-E4AC-70FEF3A37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EB77D2-8C1B-4E05-A22B-130CF4800721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E32CD-51D3-8B5A-8F59-D408EEFD0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1D7C4-CB37-5069-80EC-1F4105978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0736C-5F9B-D379-84B4-3273BA31E92E}"/>
              </a:ext>
            </a:extLst>
          </p:cNvPr>
          <p:cNvSpPr/>
          <p:nvPr userDrawn="1"/>
        </p:nvSpPr>
        <p:spPr>
          <a:xfrm>
            <a:off x="1" y="0"/>
            <a:ext cx="12192000" cy="1419367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:\CRANE\Logo\CRANE Logos Nov 2015\CRANE logo 2015_Final 2015.jpg">
            <a:extLst>
              <a:ext uri="{FF2B5EF4-FFF2-40B4-BE49-F238E27FC236}">
                <a16:creationId xmlns:a16="http://schemas.microsoft.com/office/drawing/2014/main" id="{6402F0F0-12CD-C37D-9B4F-AFADEE940105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89" y="5945662"/>
            <a:ext cx="1890000" cy="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56387-5D13-BF6B-AEFF-3CCF3305A0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" y="5827393"/>
            <a:ext cx="2160000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managing-patient-records/" TargetMode="External"/><Relationship Id="rId2" Type="http://schemas.openxmlformats.org/officeDocument/2006/relationships/hyperlink" Target="https://www.crane-database.org.uk/resources/guide-quick-reference-for-accessing-the-crane-databa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rane-database.org.uk/resources/quick-reference-for-exportin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crane@rcseng.ac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E87A-FF1C-A6E1-54F6-070F059C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701"/>
            <a:ext cx="10515600" cy="153527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CRANE Database - Video Demonstration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sz="29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March 2026</a:t>
            </a:r>
            <a:endParaRPr lang="en-GB" sz="29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5E41-5F69-D779-D5F1-B5C1B974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0" y="3765549"/>
            <a:ext cx="10515600" cy="205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find patients awaiting consent verification or those with missing key information (missing cleft type, NHS number, name and postcode)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44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D2FF-3B6E-0EF4-2660-86DD3B1934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BED3C-ABCE-68FC-17A6-A9BF5533DD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CBCCBD80-1C64-F11C-D1DF-895B91F0D4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185" y="1545809"/>
            <a:ext cx="7663630" cy="44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CF87-0CA0-86D7-6F12-B1F994B5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and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C66F-B861-2444-AE34-1F4CE635F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alibri" pitchFamily="34" charset="0"/>
                <a:cs typeface="Calibri" pitchFamily="34" charset="0"/>
              </a:rPr>
              <a:t>Accessing the CRANE Database: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Guide: Quick reference for accessing the CRANE Database - CRANE Database</a:t>
            </a:r>
            <a:endParaRPr lang="en-GB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Guide: Quick reference for managing patient records - CRANE Database</a:t>
            </a:r>
            <a:endParaRPr lang="en-GB" dirty="0"/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Guide for exporting data from CRANE Database: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Guide: Quick reference for Exporting - CRANE Database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70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4690-6B18-3D0F-3C5C-560036D7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63C18-5E3E-F2E2-F2E5-84AD5759E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/>
            <a:r>
              <a:rPr lang="en-GB" dirty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>
                <a:latin typeface="Calibri" pitchFamily="34" charset="0"/>
                <a:cs typeface="Calibri" pitchFamily="34" charset="0"/>
                <a:hlinkClick r:id="rId2"/>
              </a:rPr>
              <a:t>crane@rcseng.ac.uk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GB" dirty="0">
                <a:latin typeface="Calibri" pitchFamily="34" charset="0"/>
                <a:cs typeface="Calibri" pitchFamily="34" charset="0"/>
              </a:rPr>
              <a:t>Tel – 020 7869 6135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647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112</Words>
  <Application>Microsoft Office PowerPoint</Application>
  <PresentationFormat>Widescreen</PresentationFormat>
  <Paragraphs>14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1_Office Theme</vt:lpstr>
      <vt:lpstr>CRANE Database - Video Demonstration   March 2026</vt:lpstr>
      <vt:lpstr>PowerPoint Presentation</vt:lpstr>
      <vt:lpstr>Resources and Guides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Samriddhi Sharma</dc:creator>
  <cp:lastModifiedBy>Samriddhi Sharma</cp:lastModifiedBy>
  <cp:revision>2</cp:revision>
  <dcterms:created xsi:type="dcterms:W3CDTF">2026-03-01T22:32:43Z</dcterms:created>
  <dcterms:modified xsi:type="dcterms:W3CDTF">2026-03-02T10:36:53Z</dcterms:modified>
</cp:coreProperties>
</file>